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85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6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71111" autoAdjust="0"/>
  </p:normalViewPr>
  <p:slideViewPr>
    <p:cSldViewPr snapToGrid="0">
      <p:cViewPr varScale="1">
        <p:scale>
          <a:sx n="51" d="100"/>
          <a:sy n="51" d="100"/>
        </p:scale>
        <p:origin x="4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A276EE-857E-4FAC-8CD9-899286026216}" type="doc">
      <dgm:prSet loTypeId="urn:microsoft.com/office/officeart/2005/8/layout/hierarchy6" loCatId="hierarchy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878EBD8-CFAE-4A9D-882E-8AFE095BDE37}">
      <dgm:prSet phldrT="[Text]"/>
      <dgm:spPr/>
      <dgm:t>
        <a:bodyPr/>
        <a:lstStyle/>
        <a:p>
          <a:r>
            <a:rPr lang="en-US" dirty="0"/>
            <a:t>Simulation</a:t>
          </a:r>
        </a:p>
      </dgm:t>
    </dgm:pt>
    <dgm:pt modelId="{73D7104F-57AB-4B9C-9B4D-A46B73AC75A5}" type="parTrans" cxnId="{256E65CF-A9B1-4680-84EE-9BAB765D7313}">
      <dgm:prSet/>
      <dgm:spPr/>
      <dgm:t>
        <a:bodyPr/>
        <a:lstStyle/>
        <a:p>
          <a:endParaRPr lang="en-US"/>
        </a:p>
      </dgm:t>
    </dgm:pt>
    <dgm:pt modelId="{E52558B2-793D-4B6F-B8EE-CE02F6D18BA1}" type="sibTrans" cxnId="{256E65CF-A9B1-4680-84EE-9BAB765D7313}">
      <dgm:prSet/>
      <dgm:spPr/>
      <dgm:t>
        <a:bodyPr/>
        <a:lstStyle/>
        <a:p>
          <a:endParaRPr lang="en-US"/>
        </a:p>
      </dgm:t>
    </dgm:pt>
    <dgm:pt modelId="{F0891AC2-4B98-4380-9F90-DB910C568AD0}">
      <dgm:prSet phldrT="[Text]"/>
      <dgm:spPr/>
      <dgm:t>
        <a:bodyPr/>
        <a:lstStyle/>
        <a:p>
          <a:r>
            <a:rPr lang="en-US" dirty="0" err="1"/>
            <a:t>Wx_server</a:t>
          </a:r>
          <a:endParaRPr lang="en-US" dirty="0"/>
        </a:p>
        <a:p>
          <a:r>
            <a:rPr lang="en-US" dirty="0"/>
            <a:t>Simulation Supervisor</a:t>
          </a:r>
        </a:p>
      </dgm:t>
    </dgm:pt>
    <dgm:pt modelId="{39C6260D-3E0C-4358-9BE6-BD1CE78F4ADA}" type="parTrans" cxnId="{732F97AB-EA56-4795-ACA3-D29FC0F7E0B2}">
      <dgm:prSet/>
      <dgm:spPr/>
      <dgm:t>
        <a:bodyPr/>
        <a:lstStyle/>
        <a:p>
          <a:endParaRPr lang="en-US"/>
        </a:p>
      </dgm:t>
    </dgm:pt>
    <dgm:pt modelId="{A7C89A1A-46F1-4C00-B78C-D35A7EFB2862}" type="sibTrans" cxnId="{732F97AB-EA56-4795-ACA3-D29FC0F7E0B2}">
      <dgm:prSet/>
      <dgm:spPr/>
      <dgm:t>
        <a:bodyPr/>
        <a:lstStyle/>
        <a:p>
          <a:endParaRPr lang="en-US"/>
        </a:p>
      </dgm:t>
    </dgm:pt>
    <dgm:pt modelId="{27CF8F59-774B-4FD2-80D7-0DF854C2E54F}">
      <dgm:prSet custT="1"/>
      <dgm:spPr/>
      <dgm:t>
        <a:bodyPr/>
        <a:lstStyle/>
        <a:p>
          <a:r>
            <a:rPr lang="en-US" sz="1600" b="0" dirty="0" err="1"/>
            <a:t>Square_server</a:t>
          </a:r>
          <a:endParaRPr lang="en-US" sz="1600" b="0" dirty="0"/>
        </a:p>
        <a:p>
          <a:r>
            <a:rPr lang="en-US" sz="1600" dirty="0"/>
            <a:t>gen server</a:t>
          </a:r>
          <a:endParaRPr lang="en-US" sz="1600" b="0" dirty="0"/>
        </a:p>
      </dgm:t>
    </dgm:pt>
    <dgm:pt modelId="{C19E9FC8-F8FE-47C2-AB1E-7F907254313B}" type="parTrans" cxnId="{FFBA2895-45FE-4E86-9C85-5B8A80044AF8}">
      <dgm:prSet/>
      <dgm:spPr/>
      <dgm:t>
        <a:bodyPr/>
        <a:lstStyle/>
        <a:p>
          <a:endParaRPr lang="en-US"/>
        </a:p>
      </dgm:t>
    </dgm:pt>
    <dgm:pt modelId="{585C9C1C-25F4-4DB5-BBD6-DCAE82836437}" type="sibTrans" cxnId="{FFBA2895-45FE-4E86-9C85-5B8A80044AF8}">
      <dgm:prSet/>
      <dgm:spPr/>
      <dgm:t>
        <a:bodyPr/>
        <a:lstStyle/>
        <a:p>
          <a:endParaRPr lang="en-US"/>
        </a:p>
      </dgm:t>
    </dgm:pt>
    <dgm:pt modelId="{1D23A15E-AE8F-481B-A714-DD3AA8C51630}">
      <dgm:prSet custT="1"/>
      <dgm:spPr/>
      <dgm:t>
        <a:bodyPr/>
        <a:lstStyle/>
        <a:p>
          <a:r>
            <a:rPr lang="en-US" sz="1600" dirty="0" err="1"/>
            <a:t>Square_server</a:t>
          </a:r>
          <a:endParaRPr lang="en-US" sz="1600" dirty="0"/>
        </a:p>
        <a:p>
          <a:r>
            <a:rPr lang="en-US" sz="1600" dirty="0"/>
            <a:t>gen server</a:t>
          </a:r>
        </a:p>
      </dgm:t>
    </dgm:pt>
    <dgm:pt modelId="{BA7FDA90-47DF-4F58-AD03-6311E5D5E85F}" type="parTrans" cxnId="{3C5DB11F-0E2B-428C-B6E3-66D30CF41DAE}">
      <dgm:prSet/>
      <dgm:spPr/>
      <dgm:t>
        <a:bodyPr/>
        <a:lstStyle/>
        <a:p>
          <a:endParaRPr lang="en-US"/>
        </a:p>
      </dgm:t>
    </dgm:pt>
    <dgm:pt modelId="{3255E362-CF4C-4DC3-89D0-BE405F4DE490}" type="sibTrans" cxnId="{3C5DB11F-0E2B-428C-B6E3-66D30CF41DAE}">
      <dgm:prSet/>
      <dgm:spPr/>
      <dgm:t>
        <a:bodyPr/>
        <a:lstStyle/>
        <a:p>
          <a:endParaRPr lang="en-US"/>
        </a:p>
      </dgm:t>
    </dgm:pt>
    <dgm:pt modelId="{6C3A795D-BD1E-4F7F-BC70-0BB7B53F761A}">
      <dgm:prSet custT="1"/>
      <dgm:spPr/>
      <dgm:t>
        <a:bodyPr/>
        <a:lstStyle/>
        <a:p>
          <a:r>
            <a:rPr lang="en-US" sz="1600" dirty="0" err="1"/>
            <a:t>Square_server</a:t>
          </a:r>
          <a:endParaRPr lang="en-US" sz="1600" dirty="0"/>
        </a:p>
        <a:p>
          <a:r>
            <a:rPr lang="en-US" sz="1600" dirty="0"/>
            <a:t>gen server</a:t>
          </a:r>
        </a:p>
      </dgm:t>
    </dgm:pt>
    <dgm:pt modelId="{03B6D741-6C3A-4E68-8792-E6EA9C3837DB}" type="parTrans" cxnId="{CD5C2BFD-85A9-4289-8A61-B97E08614650}">
      <dgm:prSet/>
      <dgm:spPr/>
      <dgm:t>
        <a:bodyPr/>
        <a:lstStyle/>
        <a:p>
          <a:endParaRPr lang="en-US"/>
        </a:p>
      </dgm:t>
    </dgm:pt>
    <dgm:pt modelId="{43681DAA-5846-4ABF-B930-DC33FF70CDC3}" type="sibTrans" cxnId="{CD5C2BFD-85A9-4289-8A61-B97E08614650}">
      <dgm:prSet/>
      <dgm:spPr/>
      <dgm:t>
        <a:bodyPr/>
        <a:lstStyle/>
        <a:p>
          <a:endParaRPr lang="en-US"/>
        </a:p>
      </dgm:t>
    </dgm:pt>
    <dgm:pt modelId="{10B943A0-8FD3-4BBF-91BC-BF07529CBE11}">
      <dgm:prSet custT="1"/>
      <dgm:spPr/>
      <dgm:t>
        <a:bodyPr/>
        <a:lstStyle/>
        <a:p>
          <a:r>
            <a:rPr lang="en-US" sz="1600" dirty="0" err="1"/>
            <a:t>Square_server</a:t>
          </a:r>
          <a:endParaRPr lang="en-US" sz="1600" dirty="0"/>
        </a:p>
        <a:p>
          <a:r>
            <a:rPr lang="en-US" sz="1600" dirty="0"/>
            <a:t>gen server</a:t>
          </a:r>
        </a:p>
      </dgm:t>
    </dgm:pt>
    <dgm:pt modelId="{DA6BBEFA-EBA5-4A38-A870-FEA7D5808DBC}" type="parTrans" cxnId="{43252830-55A6-4F87-A2A1-031C8431D923}">
      <dgm:prSet/>
      <dgm:spPr/>
      <dgm:t>
        <a:bodyPr/>
        <a:lstStyle/>
        <a:p>
          <a:endParaRPr lang="en-US"/>
        </a:p>
      </dgm:t>
    </dgm:pt>
    <dgm:pt modelId="{C5A81FD0-79A0-4B57-B272-920ED4A94ACD}" type="sibTrans" cxnId="{43252830-55A6-4F87-A2A1-031C8431D923}">
      <dgm:prSet/>
      <dgm:spPr/>
      <dgm:t>
        <a:bodyPr/>
        <a:lstStyle/>
        <a:p>
          <a:endParaRPr lang="en-US"/>
        </a:p>
      </dgm:t>
    </dgm:pt>
    <dgm:pt modelId="{75D660D9-7AC1-4E95-B0B7-FA96F2E388B7}" type="pres">
      <dgm:prSet presAssocID="{F4A276EE-857E-4FAC-8CD9-899286026216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A6A9852-327A-4674-9C13-80B0740F078D}" type="pres">
      <dgm:prSet presAssocID="{F4A276EE-857E-4FAC-8CD9-899286026216}" presName="hierFlow" presStyleCnt="0"/>
      <dgm:spPr/>
    </dgm:pt>
    <dgm:pt modelId="{6F028FAE-DD18-4961-B2F4-7221F15BA698}" type="pres">
      <dgm:prSet presAssocID="{F4A276EE-857E-4FAC-8CD9-899286026216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E9227E0-61C8-43E9-8AE4-55691EDD5215}" type="pres">
      <dgm:prSet presAssocID="{A878EBD8-CFAE-4A9D-882E-8AFE095BDE37}" presName="Name14" presStyleCnt="0"/>
      <dgm:spPr/>
    </dgm:pt>
    <dgm:pt modelId="{8DC8503F-5B59-4329-A76D-C75099F876C2}" type="pres">
      <dgm:prSet presAssocID="{A878EBD8-CFAE-4A9D-882E-8AFE095BDE37}" presName="level1Shape" presStyleLbl="node0" presStyleIdx="0" presStyleCnt="1">
        <dgm:presLayoutVars>
          <dgm:chPref val="3"/>
        </dgm:presLayoutVars>
      </dgm:prSet>
      <dgm:spPr/>
    </dgm:pt>
    <dgm:pt modelId="{B41830E3-182A-457A-8FB8-E90F0E4206E0}" type="pres">
      <dgm:prSet presAssocID="{A878EBD8-CFAE-4A9D-882E-8AFE095BDE37}" presName="hierChild2" presStyleCnt="0"/>
      <dgm:spPr/>
    </dgm:pt>
    <dgm:pt modelId="{55DB8203-98FA-4102-8936-AA78752C440E}" type="pres">
      <dgm:prSet presAssocID="{39C6260D-3E0C-4358-9BE6-BD1CE78F4ADA}" presName="Name19" presStyleLbl="parChTrans1D2" presStyleIdx="0" presStyleCnt="1"/>
      <dgm:spPr/>
    </dgm:pt>
    <dgm:pt modelId="{1A306C9E-FD2E-44F1-AF4E-755E08D4571A}" type="pres">
      <dgm:prSet presAssocID="{F0891AC2-4B98-4380-9F90-DB910C568AD0}" presName="Name21" presStyleCnt="0"/>
      <dgm:spPr/>
    </dgm:pt>
    <dgm:pt modelId="{A2B879C7-1649-4A18-9FE3-94DADAF890DC}" type="pres">
      <dgm:prSet presAssocID="{F0891AC2-4B98-4380-9F90-DB910C568AD0}" presName="level2Shape" presStyleLbl="node2" presStyleIdx="0" presStyleCnt="1"/>
      <dgm:spPr/>
    </dgm:pt>
    <dgm:pt modelId="{AE7B6DB5-4D96-44D0-A86A-663580B1B4AE}" type="pres">
      <dgm:prSet presAssocID="{F0891AC2-4B98-4380-9F90-DB910C568AD0}" presName="hierChild3" presStyleCnt="0"/>
      <dgm:spPr/>
    </dgm:pt>
    <dgm:pt modelId="{D2108351-A2CD-4207-ADB4-85563B0C05E2}" type="pres">
      <dgm:prSet presAssocID="{C19E9FC8-F8FE-47C2-AB1E-7F907254313B}" presName="Name19" presStyleLbl="parChTrans1D3" presStyleIdx="0" presStyleCnt="4"/>
      <dgm:spPr/>
    </dgm:pt>
    <dgm:pt modelId="{0963B4A5-281B-4AC3-8109-79C4AB2735AD}" type="pres">
      <dgm:prSet presAssocID="{27CF8F59-774B-4FD2-80D7-0DF854C2E54F}" presName="Name21" presStyleCnt="0"/>
      <dgm:spPr/>
    </dgm:pt>
    <dgm:pt modelId="{20CD27D9-ACD8-403E-9989-70E2E62334A8}" type="pres">
      <dgm:prSet presAssocID="{27CF8F59-774B-4FD2-80D7-0DF854C2E54F}" presName="level2Shape" presStyleLbl="node3" presStyleIdx="0" presStyleCnt="4"/>
      <dgm:spPr/>
    </dgm:pt>
    <dgm:pt modelId="{6D11BD67-5014-4AC8-A632-CDB3DED5AA04}" type="pres">
      <dgm:prSet presAssocID="{27CF8F59-774B-4FD2-80D7-0DF854C2E54F}" presName="hierChild3" presStyleCnt="0"/>
      <dgm:spPr/>
    </dgm:pt>
    <dgm:pt modelId="{014055EB-9EF6-4587-98FB-924C9F3718C1}" type="pres">
      <dgm:prSet presAssocID="{BA7FDA90-47DF-4F58-AD03-6311E5D5E85F}" presName="Name19" presStyleLbl="parChTrans1D3" presStyleIdx="1" presStyleCnt="4"/>
      <dgm:spPr/>
    </dgm:pt>
    <dgm:pt modelId="{4E05F2F2-9C73-4EEA-88C7-804F92F75D3C}" type="pres">
      <dgm:prSet presAssocID="{1D23A15E-AE8F-481B-A714-DD3AA8C51630}" presName="Name21" presStyleCnt="0"/>
      <dgm:spPr/>
    </dgm:pt>
    <dgm:pt modelId="{15DCEC88-7C7D-4A13-9F71-A58E34E41CFD}" type="pres">
      <dgm:prSet presAssocID="{1D23A15E-AE8F-481B-A714-DD3AA8C51630}" presName="level2Shape" presStyleLbl="node3" presStyleIdx="1" presStyleCnt="4"/>
      <dgm:spPr/>
    </dgm:pt>
    <dgm:pt modelId="{81E7BB5F-75BF-49F6-A964-27511678CB23}" type="pres">
      <dgm:prSet presAssocID="{1D23A15E-AE8F-481B-A714-DD3AA8C51630}" presName="hierChild3" presStyleCnt="0"/>
      <dgm:spPr/>
    </dgm:pt>
    <dgm:pt modelId="{508BC10B-94D0-4AFB-B936-F29C86830309}" type="pres">
      <dgm:prSet presAssocID="{DA6BBEFA-EBA5-4A38-A870-FEA7D5808DBC}" presName="Name19" presStyleLbl="parChTrans1D3" presStyleIdx="2" presStyleCnt="4"/>
      <dgm:spPr/>
    </dgm:pt>
    <dgm:pt modelId="{96329CEF-164A-4E1B-97D0-0A45FE5213DB}" type="pres">
      <dgm:prSet presAssocID="{10B943A0-8FD3-4BBF-91BC-BF07529CBE11}" presName="Name21" presStyleCnt="0"/>
      <dgm:spPr/>
    </dgm:pt>
    <dgm:pt modelId="{3B901CE2-1DD8-4351-A89B-AD96E9999C6C}" type="pres">
      <dgm:prSet presAssocID="{10B943A0-8FD3-4BBF-91BC-BF07529CBE11}" presName="level2Shape" presStyleLbl="node3" presStyleIdx="2" presStyleCnt="4"/>
      <dgm:spPr/>
    </dgm:pt>
    <dgm:pt modelId="{7A2369B7-1275-42F6-8E1A-5B92BAD66710}" type="pres">
      <dgm:prSet presAssocID="{10B943A0-8FD3-4BBF-91BC-BF07529CBE11}" presName="hierChild3" presStyleCnt="0"/>
      <dgm:spPr/>
    </dgm:pt>
    <dgm:pt modelId="{3D608BB9-60C4-4565-BB89-5D6BD243B9A8}" type="pres">
      <dgm:prSet presAssocID="{03B6D741-6C3A-4E68-8792-E6EA9C3837DB}" presName="Name19" presStyleLbl="parChTrans1D3" presStyleIdx="3" presStyleCnt="4"/>
      <dgm:spPr/>
    </dgm:pt>
    <dgm:pt modelId="{DE966CE8-4E53-48ED-ADB7-5696B0CB8242}" type="pres">
      <dgm:prSet presAssocID="{6C3A795D-BD1E-4F7F-BC70-0BB7B53F761A}" presName="Name21" presStyleCnt="0"/>
      <dgm:spPr/>
    </dgm:pt>
    <dgm:pt modelId="{69CC755A-0743-4EBC-8B0B-5AC19FA1A49F}" type="pres">
      <dgm:prSet presAssocID="{6C3A795D-BD1E-4F7F-BC70-0BB7B53F761A}" presName="level2Shape" presStyleLbl="node3" presStyleIdx="3" presStyleCnt="4"/>
      <dgm:spPr/>
    </dgm:pt>
    <dgm:pt modelId="{9F62D8D1-A3FD-4572-9608-81F49C753CEE}" type="pres">
      <dgm:prSet presAssocID="{6C3A795D-BD1E-4F7F-BC70-0BB7B53F761A}" presName="hierChild3" presStyleCnt="0"/>
      <dgm:spPr/>
    </dgm:pt>
    <dgm:pt modelId="{8BEFA300-C411-4175-B029-579DE38D4BC0}" type="pres">
      <dgm:prSet presAssocID="{F4A276EE-857E-4FAC-8CD9-899286026216}" presName="bgShapesFlow" presStyleCnt="0"/>
      <dgm:spPr/>
    </dgm:pt>
  </dgm:ptLst>
  <dgm:cxnLst>
    <dgm:cxn modelId="{57BC9313-39F8-4267-B094-0F92B5E48231}" type="presOf" srcId="{27CF8F59-774B-4FD2-80D7-0DF854C2E54F}" destId="{20CD27D9-ACD8-403E-9989-70E2E62334A8}" srcOrd="0" destOrd="0" presId="urn:microsoft.com/office/officeart/2005/8/layout/hierarchy6"/>
    <dgm:cxn modelId="{3C5DB11F-0E2B-428C-B6E3-66D30CF41DAE}" srcId="{F0891AC2-4B98-4380-9F90-DB910C568AD0}" destId="{1D23A15E-AE8F-481B-A714-DD3AA8C51630}" srcOrd="1" destOrd="0" parTransId="{BA7FDA90-47DF-4F58-AD03-6311E5D5E85F}" sibTransId="{3255E362-CF4C-4DC3-89D0-BE405F4DE490}"/>
    <dgm:cxn modelId="{43252830-55A6-4F87-A2A1-031C8431D923}" srcId="{F0891AC2-4B98-4380-9F90-DB910C568AD0}" destId="{10B943A0-8FD3-4BBF-91BC-BF07529CBE11}" srcOrd="2" destOrd="0" parTransId="{DA6BBEFA-EBA5-4A38-A870-FEA7D5808DBC}" sibTransId="{C5A81FD0-79A0-4B57-B272-920ED4A94ACD}"/>
    <dgm:cxn modelId="{A2FD4131-19ED-4BDB-9712-2DDCD49A487D}" type="presOf" srcId="{03B6D741-6C3A-4E68-8792-E6EA9C3837DB}" destId="{3D608BB9-60C4-4565-BB89-5D6BD243B9A8}" srcOrd="0" destOrd="0" presId="urn:microsoft.com/office/officeart/2005/8/layout/hierarchy6"/>
    <dgm:cxn modelId="{5716B942-32F7-4F1E-B1BC-DE6A035D094A}" type="presOf" srcId="{DA6BBEFA-EBA5-4A38-A870-FEA7D5808DBC}" destId="{508BC10B-94D0-4AFB-B936-F29C86830309}" srcOrd="0" destOrd="0" presId="urn:microsoft.com/office/officeart/2005/8/layout/hierarchy6"/>
    <dgm:cxn modelId="{557AAB4D-8443-40E6-8212-A2B6316A885E}" type="presOf" srcId="{BA7FDA90-47DF-4F58-AD03-6311E5D5E85F}" destId="{014055EB-9EF6-4587-98FB-924C9F3718C1}" srcOrd="0" destOrd="0" presId="urn:microsoft.com/office/officeart/2005/8/layout/hierarchy6"/>
    <dgm:cxn modelId="{717C477B-8A0A-4157-9677-405E0879CFD8}" type="presOf" srcId="{C19E9FC8-F8FE-47C2-AB1E-7F907254313B}" destId="{D2108351-A2CD-4207-ADB4-85563B0C05E2}" srcOrd="0" destOrd="0" presId="urn:microsoft.com/office/officeart/2005/8/layout/hierarchy6"/>
    <dgm:cxn modelId="{0D00CB85-164E-4243-AB4A-DB5D8A6781C3}" type="presOf" srcId="{39C6260D-3E0C-4358-9BE6-BD1CE78F4ADA}" destId="{55DB8203-98FA-4102-8936-AA78752C440E}" srcOrd="0" destOrd="0" presId="urn:microsoft.com/office/officeart/2005/8/layout/hierarchy6"/>
    <dgm:cxn modelId="{FFBA2895-45FE-4E86-9C85-5B8A80044AF8}" srcId="{F0891AC2-4B98-4380-9F90-DB910C568AD0}" destId="{27CF8F59-774B-4FD2-80D7-0DF854C2E54F}" srcOrd="0" destOrd="0" parTransId="{C19E9FC8-F8FE-47C2-AB1E-7F907254313B}" sibTransId="{585C9C1C-25F4-4DB5-BBD6-DCAE82836437}"/>
    <dgm:cxn modelId="{AE55F4A9-1FB3-4B73-9E03-2B69C8AF7023}" type="presOf" srcId="{F0891AC2-4B98-4380-9F90-DB910C568AD0}" destId="{A2B879C7-1649-4A18-9FE3-94DADAF890DC}" srcOrd="0" destOrd="0" presId="urn:microsoft.com/office/officeart/2005/8/layout/hierarchy6"/>
    <dgm:cxn modelId="{732F97AB-EA56-4795-ACA3-D29FC0F7E0B2}" srcId="{A878EBD8-CFAE-4A9D-882E-8AFE095BDE37}" destId="{F0891AC2-4B98-4380-9F90-DB910C568AD0}" srcOrd="0" destOrd="0" parTransId="{39C6260D-3E0C-4358-9BE6-BD1CE78F4ADA}" sibTransId="{A7C89A1A-46F1-4C00-B78C-D35A7EFB2862}"/>
    <dgm:cxn modelId="{FA6315B0-D474-4F92-A9CE-FF171EC23CEB}" type="presOf" srcId="{1D23A15E-AE8F-481B-A714-DD3AA8C51630}" destId="{15DCEC88-7C7D-4A13-9F71-A58E34E41CFD}" srcOrd="0" destOrd="0" presId="urn:microsoft.com/office/officeart/2005/8/layout/hierarchy6"/>
    <dgm:cxn modelId="{1C1774BC-6F62-4780-BAB9-3D4E4C51BADD}" type="presOf" srcId="{A878EBD8-CFAE-4A9D-882E-8AFE095BDE37}" destId="{8DC8503F-5B59-4329-A76D-C75099F876C2}" srcOrd="0" destOrd="0" presId="urn:microsoft.com/office/officeart/2005/8/layout/hierarchy6"/>
    <dgm:cxn modelId="{659E48BF-F6AC-45E5-83AA-1FA075264AFE}" type="presOf" srcId="{6C3A795D-BD1E-4F7F-BC70-0BB7B53F761A}" destId="{69CC755A-0743-4EBC-8B0B-5AC19FA1A49F}" srcOrd="0" destOrd="0" presId="urn:microsoft.com/office/officeart/2005/8/layout/hierarchy6"/>
    <dgm:cxn modelId="{256E65CF-A9B1-4680-84EE-9BAB765D7313}" srcId="{F4A276EE-857E-4FAC-8CD9-899286026216}" destId="{A878EBD8-CFAE-4A9D-882E-8AFE095BDE37}" srcOrd="0" destOrd="0" parTransId="{73D7104F-57AB-4B9C-9B4D-A46B73AC75A5}" sibTransId="{E52558B2-793D-4B6F-B8EE-CE02F6D18BA1}"/>
    <dgm:cxn modelId="{1F554CD2-66F1-4D41-B7D4-196BF2DF9B07}" type="presOf" srcId="{F4A276EE-857E-4FAC-8CD9-899286026216}" destId="{75D660D9-7AC1-4E95-B0B7-FA96F2E388B7}" srcOrd="0" destOrd="0" presId="urn:microsoft.com/office/officeart/2005/8/layout/hierarchy6"/>
    <dgm:cxn modelId="{5481AFE8-73E7-4958-A3C4-5A6843645C88}" type="presOf" srcId="{10B943A0-8FD3-4BBF-91BC-BF07529CBE11}" destId="{3B901CE2-1DD8-4351-A89B-AD96E9999C6C}" srcOrd="0" destOrd="0" presId="urn:microsoft.com/office/officeart/2005/8/layout/hierarchy6"/>
    <dgm:cxn modelId="{CD5C2BFD-85A9-4289-8A61-B97E08614650}" srcId="{F0891AC2-4B98-4380-9F90-DB910C568AD0}" destId="{6C3A795D-BD1E-4F7F-BC70-0BB7B53F761A}" srcOrd="3" destOrd="0" parTransId="{03B6D741-6C3A-4E68-8792-E6EA9C3837DB}" sibTransId="{43681DAA-5846-4ABF-B930-DC33FF70CDC3}"/>
    <dgm:cxn modelId="{83427E21-9EE0-4D2E-AAF3-1115536FCC2C}" type="presParOf" srcId="{75D660D9-7AC1-4E95-B0B7-FA96F2E388B7}" destId="{EA6A9852-327A-4674-9C13-80B0740F078D}" srcOrd="0" destOrd="0" presId="urn:microsoft.com/office/officeart/2005/8/layout/hierarchy6"/>
    <dgm:cxn modelId="{EE8D7DAB-23A7-4AD9-8506-74F31054E6FC}" type="presParOf" srcId="{EA6A9852-327A-4674-9C13-80B0740F078D}" destId="{6F028FAE-DD18-4961-B2F4-7221F15BA698}" srcOrd="0" destOrd="0" presId="urn:microsoft.com/office/officeart/2005/8/layout/hierarchy6"/>
    <dgm:cxn modelId="{C43C1186-2025-42CD-940D-038CC8C080B4}" type="presParOf" srcId="{6F028FAE-DD18-4961-B2F4-7221F15BA698}" destId="{9E9227E0-61C8-43E9-8AE4-55691EDD5215}" srcOrd="0" destOrd="0" presId="urn:microsoft.com/office/officeart/2005/8/layout/hierarchy6"/>
    <dgm:cxn modelId="{ADC07A76-4FDF-423E-82F6-99702CDCAD53}" type="presParOf" srcId="{9E9227E0-61C8-43E9-8AE4-55691EDD5215}" destId="{8DC8503F-5B59-4329-A76D-C75099F876C2}" srcOrd="0" destOrd="0" presId="urn:microsoft.com/office/officeart/2005/8/layout/hierarchy6"/>
    <dgm:cxn modelId="{50CF8BCF-FC09-4882-BFAE-3F458D53A0F8}" type="presParOf" srcId="{9E9227E0-61C8-43E9-8AE4-55691EDD5215}" destId="{B41830E3-182A-457A-8FB8-E90F0E4206E0}" srcOrd="1" destOrd="0" presId="urn:microsoft.com/office/officeart/2005/8/layout/hierarchy6"/>
    <dgm:cxn modelId="{538BD960-421D-4CB9-9A3A-305C5E5D2A40}" type="presParOf" srcId="{B41830E3-182A-457A-8FB8-E90F0E4206E0}" destId="{55DB8203-98FA-4102-8936-AA78752C440E}" srcOrd="0" destOrd="0" presId="urn:microsoft.com/office/officeart/2005/8/layout/hierarchy6"/>
    <dgm:cxn modelId="{6F783F90-FD7A-4028-B5BF-B5F64CC9CA32}" type="presParOf" srcId="{B41830E3-182A-457A-8FB8-E90F0E4206E0}" destId="{1A306C9E-FD2E-44F1-AF4E-755E08D4571A}" srcOrd="1" destOrd="0" presId="urn:microsoft.com/office/officeart/2005/8/layout/hierarchy6"/>
    <dgm:cxn modelId="{438294DD-28B7-4BB7-830E-F269A1149E7C}" type="presParOf" srcId="{1A306C9E-FD2E-44F1-AF4E-755E08D4571A}" destId="{A2B879C7-1649-4A18-9FE3-94DADAF890DC}" srcOrd="0" destOrd="0" presId="urn:microsoft.com/office/officeart/2005/8/layout/hierarchy6"/>
    <dgm:cxn modelId="{D349CE34-A4EF-4781-B625-14F174FCF2F0}" type="presParOf" srcId="{1A306C9E-FD2E-44F1-AF4E-755E08D4571A}" destId="{AE7B6DB5-4D96-44D0-A86A-663580B1B4AE}" srcOrd="1" destOrd="0" presId="urn:microsoft.com/office/officeart/2005/8/layout/hierarchy6"/>
    <dgm:cxn modelId="{7BF9F90B-5988-4CF9-9FD9-774F20D0DCC1}" type="presParOf" srcId="{AE7B6DB5-4D96-44D0-A86A-663580B1B4AE}" destId="{D2108351-A2CD-4207-ADB4-85563B0C05E2}" srcOrd="0" destOrd="0" presId="urn:microsoft.com/office/officeart/2005/8/layout/hierarchy6"/>
    <dgm:cxn modelId="{9DCAAFE3-A90A-4769-BB58-7D27C8AFCE67}" type="presParOf" srcId="{AE7B6DB5-4D96-44D0-A86A-663580B1B4AE}" destId="{0963B4A5-281B-4AC3-8109-79C4AB2735AD}" srcOrd="1" destOrd="0" presId="urn:microsoft.com/office/officeart/2005/8/layout/hierarchy6"/>
    <dgm:cxn modelId="{99BF37BF-44B0-4949-8E87-8A52B98B12F7}" type="presParOf" srcId="{0963B4A5-281B-4AC3-8109-79C4AB2735AD}" destId="{20CD27D9-ACD8-403E-9989-70E2E62334A8}" srcOrd="0" destOrd="0" presId="urn:microsoft.com/office/officeart/2005/8/layout/hierarchy6"/>
    <dgm:cxn modelId="{39028E7A-4214-451D-9D80-1D26E08502B1}" type="presParOf" srcId="{0963B4A5-281B-4AC3-8109-79C4AB2735AD}" destId="{6D11BD67-5014-4AC8-A632-CDB3DED5AA04}" srcOrd="1" destOrd="0" presId="urn:microsoft.com/office/officeart/2005/8/layout/hierarchy6"/>
    <dgm:cxn modelId="{D0D41FE1-9EAB-41E1-A523-9C99282551EA}" type="presParOf" srcId="{AE7B6DB5-4D96-44D0-A86A-663580B1B4AE}" destId="{014055EB-9EF6-4587-98FB-924C9F3718C1}" srcOrd="2" destOrd="0" presId="urn:microsoft.com/office/officeart/2005/8/layout/hierarchy6"/>
    <dgm:cxn modelId="{F4B400D5-9139-42F6-BBCA-3D625CD058BE}" type="presParOf" srcId="{AE7B6DB5-4D96-44D0-A86A-663580B1B4AE}" destId="{4E05F2F2-9C73-4EEA-88C7-804F92F75D3C}" srcOrd="3" destOrd="0" presId="urn:microsoft.com/office/officeart/2005/8/layout/hierarchy6"/>
    <dgm:cxn modelId="{78F0253D-5E17-4079-9244-DBE1F802B621}" type="presParOf" srcId="{4E05F2F2-9C73-4EEA-88C7-804F92F75D3C}" destId="{15DCEC88-7C7D-4A13-9F71-A58E34E41CFD}" srcOrd="0" destOrd="0" presId="urn:microsoft.com/office/officeart/2005/8/layout/hierarchy6"/>
    <dgm:cxn modelId="{6AD2D3D5-1442-45D5-BAC8-17145BAEEB8E}" type="presParOf" srcId="{4E05F2F2-9C73-4EEA-88C7-804F92F75D3C}" destId="{81E7BB5F-75BF-49F6-A964-27511678CB23}" srcOrd="1" destOrd="0" presId="urn:microsoft.com/office/officeart/2005/8/layout/hierarchy6"/>
    <dgm:cxn modelId="{F3D78CD2-7D99-4E78-870B-2464EAC0E965}" type="presParOf" srcId="{AE7B6DB5-4D96-44D0-A86A-663580B1B4AE}" destId="{508BC10B-94D0-4AFB-B936-F29C86830309}" srcOrd="4" destOrd="0" presId="urn:microsoft.com/office/officeart/2005/8/layout/hierarchy6"/>
    <dgm:cxn modelId="{0D7120AE-B1A3-4F89-BF3A-6BC19AD7E1BD}" type="presParOf" srcId="{AE7B6DB5-4D96-44D0-A86A-663580B1B4AE}" destId="{96329CEF-164A-4E1B-97D0-0A45FE5213DB}" srcOrd="5" destOrd="0" presId="urn:microsoft.com/office/officeart/2005/8/layout/hierarchy6"/>
    <dgm:cxn modelId="{820F85E1-7E24-4202-81F7-2A0E3D93D81C}" type="presParOf" srcId="{96329CEF-164A-4E1B-97D0-0A45FE5213DB}" destId="{3B901CE2-1DD8-4351-A89B-AD96E9999C6C}" srcOrd="0" destOrd="0" presId="urn:microsoft.com/office/officeart/2005/8/layout/hierarchy6"/>
    <dgm:cxn modelId="{3952F289-C4A8-4DA3-A9D6-F49ECDB7645E}" type="presParOf" srcId="{96329CEF-164A-4E1B-97D0-0A45FE5213DB}" destId="{7A2369B7-1275-42F6-8E1A-5B92BAD66710}" srcOrd="1" destOrd="0" presId="urn:microsoft.com/office/officeart/2005/8/layout/hierarchy6"/>
    <dgm:cxn modelId="{F54CF1D8-39C8-419C-A9E7-015032D9ECD6}" type="presParOf" srcId="{AE7B6DB5-4D96-44D0-A86A-663580B1B4AE}" destId="{3D608BB9-60C4-4565-BB89-5D6BD243B9A8}" srcOrd="6" destOrd="0" presId="urn:microsoft.com/office/officeart/2005/8/layout/hierarchy6"/>
    <dgm:cxn modelId="{01A94ABA-4B51-4016-A9F6-B893EF585C74}" type="presParOf" srcId="{AE7B6DB5-4D96-44D0-A86A-663580B1B4AE}" destId="{DE966CE8-4E53-48ED-ADB7-5696B0CB8242}" srcOrd="7" destOrd="0" presId="urn:microsoft.com/office/officeart/2005/8/layout/hierarchy6"/>
    <dgm:cxn modelId="{31ECF122-0997-4386-ADD0-7CBEE20EDFED}" type="presParOf" srcId="{DE966CE8-4E53-48ED-ADB7-5696B0CB8242}" destId="{69CC755A-0743-4EBC-8B0B-5AC19FA1A49F}" srcOrd="0" destOrd="0" presId="urn:microsoft.com/office/officeart/2005/8/layout/hierarchy6"/>
    <dgm:cxn modelId="{568DAD29-C13B-40DA-A960-A233AEEE35C7}" type="presParOf" srcId="{DE966CE8-4E53-48ED-ADB7-5696B0CB8242}" destId="{9F62D8D1-A3FD-4572-9608-81F49C753CEE}" srcOrd="1" destOrd="0" presId="urn:microsoft.com/office/officeart/2005/8/layout/hierarchy6"/>
    <dgm:cxn modelId="{A509F4F3-E1D4-4823-812B-8C4DE0782CD4}" type="presParOf" srcId="{75D660D9-7AC1-4E95-B0B7-FA96F2E388B7}" destId="{8BEFA300-C411-4175-B029-579DE38D4BC0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C8503F-5B59-4329-A76D-C75099F876C2}">
      <dsp:nvSpPr>
        <dsp:cNvPr id="0" name=""/>
        <dsp:cNvSpPr/>
      </dsp:nvSpPr>
      <dsp:spPr>
        <a:xfrm>
          <a:off x="4948912" y="2046"/>
          <a:ext cx="1914963" cy="12766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Simulation</a:t>
          </a:r>
        </a:p>
      </dsp:txBody>
      <dsp:txXfrm>
        <a:off x="4986304" y="39438"/>
        <a:ext cx="1840179" cy="1201858"/>
      </dsp:txXfrm>
    </dsp:sp>
    <dsp:sp modelId="{55DB8203-98FA-4102-8936-AA78752C440E}">
      <dsp:nvSpPr>
        <dsp:cNvPr id="0" name=""/>
        <dsp:cNvSpPr/>
      </dsp:nvSpPr>
      <dsp:spPr>
        <a:xfrm>
          <a:off x="5860673" y="1278689"/>
          <a:ext cx="91440" cy="51065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10656"/>
              </a:lnTo>
            </a:path>
          </a:pathLst>
        </a:custGeom>
        <a:noFill/>
        <a:ln w="1587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B879C7-1649-4A18-9FE3-94DADAF890DC}">
      <dsp:nvSpPr>
        <dsp:cNvPr id="0" name=""/>
        <dsp:cNvSpPr/>
      </dsp:nvSpPr>
      <dsp:spPr>
        <a:xfrm>
          <a:off x="4948912" y="1789346"/>
          <a:ext cx="1914963" cy="12766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Wx_server</a:t>
          </a:r>
          <a:endParaRPr lang="en-US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Simulation Supervisor</a:t>
          </a:r>
        </a:p>
      </dsp:txBody>
      <dsp:txXfrm>
        <a:off x="4986304" y="1826738"/>
        <a:ext cx="1840179" cy="1201858"/>
      </dsp:txXfrm>
    </dsp:sp>
    <dsp:sp modelId="{D2108351-A2CD-4207-ADB4-85563B0C05E2}">
      <dsp:nvSpPr>
        <dsp:cNvPr id="0" name=""/>
        <dsp:cNvSpPr/>
      </dsp:nvSpPr>
      <dsp:spPr>
        <a:xfrm>
          <a:off x="2172214" y="3065988"/>
          <a:ext cx="3734179" cy="510656"/>
        </a:xfrm>
        <a:custGeom>
          <a:avLst/>
          <a:gdLst/>
          <a:ahLst/>
          <a:cxnLst/>
          <a:rect l="0" t="0" r="0" b="0"/>
          <a:pathLst>
            <a:path>
              <a:moveTo>
                <a:pt x="3734179" y="0"/>
              </a:moveTo>
              <a:lnTo>
                <a:pt x="3734179" y="255328"/>
              </a:lnTo>
              <a:lnTo>
                <a:pt x="0" y="255328"/>
              </a:lnTo>
              <a:lnTo>
                <a:pt x="0" y="510656"/>
              </a:lnTo>
            </a:path>
          </a:pathLst>
        </a:custGeom>
        <a:noFill/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CD27D9-ACD8-403E-9989-70E2E62334A8}">
      <dsp:nvSpPr>
        <dsp:cNvPr id="0" name=""/>
        <dsp:cNvSpPr/>
      </dsp:nvSpPr>
      <dsp:spPr>
        <a:xfrm>
          <a:off x="1214732" y="3576645"/>
          <a:ext cx="1914963" cy="12766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 err="1"/>
            <a:t>Square_server</a:t>
          </a:r>
          <a:endParaRPr lang="en-US" sz="1600" b="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gen server</a:t>
          </a:r>
          <a:endParaRPr lang="en-US" sz="1600" b="0" kern="1200" dirty="0"/>
        </a:p>
      </dsp:txBody>
      <dsp:txXfrm>
        <a:off x="1252124" y="3614037"/>
        <a:ext cx="1840179" cy="1201858"/>
      </dsp:txXfrm>
    </dsp:sp>
    <dsp:sp modelId="{014055EB-9EF6-4587-98FB-924C9F3718C1}">
      <dsp:nvSpPr>
        <dsp:cNvPr id="0" name=""/>
        <dsp:cNvSpPr/>
      </dsp:nvSpPr>
      <dsp:spPr>
        <a:xfrm>
          <a:off x="4661667" y="3065988"/>
          <a:ext cx="1244726" cy="510656"/>
        </a:xfrm>
        <a:custGeom>
          <a:avLst/>
          <a:gdLst/>
          <a:ahLst/>
          <a:cxnLst/>
          <a:rect l="0" t="0" r="0" b="0"/>
          <a:pathLst>
            <a:path>
              <a:moveTo>
                <a:pt x="1244726" y="0"/>
              </a:moveTo>
              <a:lnTo>
                <a:pt x="1244726" y="255328"/>
              </a:lnTo>
              <a:lnTo>
                <a:pt x="0" y="255328"/>
              </a:lnTo>
              <a:lnTo>
                <a:pt x="0" y="510656"/>
              </a:lnTo>
            </a:path>
          </a:pathLst>
        </a:custGeom>
        <a:noFill/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DCEC88-7C7D-4A13-9F71-A58E34E41CFD}">
      <dsp:nvSpPr>
        <dsp:cNvPr id="0" name=""/>
        <dsp:cNvSpPr/>
      </dsp:nvSpPr>
      <dsp:spPr>
        <a:xfrm>
          <a:off x="3704185" y="3576645"/>
          <a:ext cx="1914963" cy="12766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Square_server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gen server</a:t>
          </a:r>
        </a:p>
      </dsp:txBody>
      <dsp:txXfrm>
        <a:off x="3741577" y="3614037"/>
        <a:ext cx="1840179" cy="1201858"/>
      </dsp:txXfrm>
    </dsp:sp>
    <dsp:sp modelId="{508BC10B-94D0-4AFB-B936-F29C86830309}">
      <dsp:nvSpPr>
        <dsp:cNvPr id="0" name=""/>
        <dsp:cNvSpPr/>
      </dsp:nvSpPr>
      <dsp:spPr>
        <a:xfrm>
          <a:off x="5906394" y="3065988"/>
          <a:ext cx="1244726" cy="51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5328"/>
              </a:lnTo>
              <a:lnTo>
                <a:pt x="1244726" y="255328"/>
              </a:lnTo>
              <a:lnTo>
                <a:pt x="1244726" y="510656"/>
              </a:lnTo>
            </a:path>
          </a:pathLst>
        </a:custGeom>
        <a:noFill/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901CE2-1DD8-4351-A89B-AD96E9999C6C}">
      <dsp:nvSpPr>
        <dsp:cNvPr id="0" name=""/>
        <dsp:cNvSpPr/>
      </dsp:nvSpPr>
      <dsp:spPr>
        <a:xfrm>
          <a:off x="6193638" y="3576645"/>
          <a:ext cx="1914963" cy="12766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Square_server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gen server</a:t>
          </a:r>
        </a:p>
      </dsp:txBody>
      <dsp:txXfrm>
        <a:off x="6231030" y="3614037"/>
        <a:ext cx="1840179" cy="1201858"/>
      </dsp:txXfrm>
    </dsp:sp>
    <dsp:sp modelId="{3D608BB9-60C4-4565-BB89-5D6BD243B9A8}">
      <dsp:nvSpPr>
        <dsp:cNvPr id="0" name=""/>
        <dsp:cNvSpPr/>
      </dsp:nvSpPr>
      <dsp:spPr>
        <a:xfrm>
          <a:off x="5906394" y="3065988"/>
          <a:ext cx="3734179" cy="5106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5328"/>
              </a:lnTo>
              <a:lnTo>
                <a:pt x="3734179" y="255328"/>
              </a:lnTo>
              <a:lnTo>
                <a:pt x="3734179" y="510656"/>
              </a:lnTo>
            </a:path>
          </a:pathLst>
        </a:custGeom>
        <a:noFill/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CC755A-0743-4EBC-8B0B-5AC19FA1A49F}">
      <dsp:nvSpPr>
        <dsp:cNvPr id="0" name=""/>
        <dsp:cNvSpPr/>
      </dsp:nvSpPr>
      <dsp:spPr>
        <a:xfrm>
          <a:off x="8683091" y="3576645"/>
          <a:ext cx="1914963" cy="12766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Square_server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gen server</a:t>
          </a:r>
        </a:p>
      </dsp:txBody>
      <dsp:txXfrm>
        <a:off x="8720483" y="3614037"/>
        <a:ext cx="1840179" cy="12018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94C93E88-E7EF-455C-BA33-95A7FA2F9D79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69BD1A24-BB3C-44DC-BAC9-BAE95C76296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62451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4812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1394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9380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16789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575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78718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20081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72133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12699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8463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520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DCB10A7-807F-415B-BE0B-F5CFB90D8A14}" type="datetimeFigureOut">
              <a:rPr lang="en-IL" smtClean="0"/>
              <a:t>08/09/2019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50D71F0-99D4-43B5-98EF-E4A60F328181}" type="slidenum">
              <a:rPr lang="en-IL" smtClean="0"/>
              <a:t>‹#›</a:t>
            </a:fld>
            <a:endParaRPr lang="en-IL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828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06ADF59-F972-487D-86AE-D00EC9EB56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L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3D3E8D27-F290-4602-88C1-6BBEDDACF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928"/>
            <a:ext cx="12198991" cy="6854072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9BCC1C50-D707-4B70-8A7F-16EC330CDFA8}"/>
              </a:ext>
            </a:extLst>
          </p:cNvPr>
          <p:cNvSpPr txBox="1"/>
          <p:nvPr/>
        </p:nvSpPr>
        <p:spPr>
          <a:xfrm>
            <a:off x="-377371" y="159509"/>
            <a:ext cx="6473371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 err="1">
                <a:solidFill>
                  <a:srgbClr val="FF0000"/>
                </a:solidFill>
                <a:latin typeface="Algerian" panose="04020705040A02060702" pitchFamily="82" charset="0"/>
              </a:rPr>
              <a:t>Erl</a:t>
            </a:r>
            <a:r>
              <a:rPr lang="en-US" sz="5500" dirty="0">
                <a:latin typeface="Algerian" panose="04020705040A02060702" pitchFamily="82" charset="0"/>
              </a:rPr>
              <a:t> Of Thrones</a:t>
            </a:r>
            <a:endParaRPr lang="en-IL" sz="5500" dirty="0">
              <a:latin typeface="Algerian" panose="04020705040A02060702" pitchFamily="82" charset="0"/>
            </a:endParaRP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DAEE87A4-02F3-4B47-A09A-5337ABB1C040}"/>
              </a:ext>
            </a:extLst>
          </p:cNvPr>
          <p:cNvSpPr txBox="1"/>
          <p:nvPr/>
        </p:nvSpPr>
        <p:spPr>
          <a:xfrm>
            <a:off x="5409800" y="6120805"/>
            <a:ext cx="584925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err="1">
                <a:latin typeface="Algerian" panose="04020705040A02060702" pitchFamily="82" charset="0"/>
              </a:rPr>
              <a:t>Wint</a:t>
            </a:r>
            <a:r>
              <a:rPr lang="en-US" sz="4500" dirty="0" err="1">
                <a:solidFill>
                  <a:srgbClr val="FF0000"/>
                </a:solidFill>
                <a:latin typeface="Algerian" panose="04020705040A02060702" pitchFamily="82" charset="0"/>
              </a:rPr>
              <a:t>erl</a:t>
            </a:r>
            <a:r>
              <a:rPr lang="en-US" sz="4500" dirty="0">
                <a:latin typeface="Algerian" panose="04020705040A02060702" pitchFamily="82" charset="0"/>
              </a:rPr>
              <a:t> is coming…</a:t>
            </a:r>
            <a:endParaRPr lang="en-IL" sz="45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212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FCE4E-0D9A-4087-9D3E-E00893BF1FD7}"/>
              </a:ext>
            </a:extLst>
          </p:cNvPr>
          <p:cNvSpPr txBox="1">
            <a:spLocks/>
          </p:cNvSpPr>
          <p:nvPr/>
        </p:nvSpPr>
        <p:spPr>
          <a:xfrm>
            <a:off x="1141413" y="711201"/>
            <a:ext cx="9905998" cy="120468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latin typeface="Algerian" panose="04020705040A02060702" pitchFamily="82" charset="0"/>
              </a:rPr>
              <a:t>Challenges</a:t>
            </a:r>
            <a:r>
              <a:rPr lang="en-US" sz="6600" b="1" dirty="0">
                <a:latin typeface="Algerian" panose="04020705040A02060702" pitchFamily="82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A37E4-15C9-4731-9983-6C3F62B6F94C}"/>
              </a:ext>
            </a:extLst>
          </p:cNvPr>
          <p:cNvSpPr txBox="1">
            <a:spLocks/>
          </p:cNvSpPr>
          <p:nvPr/>
        </p:nvSpPr>
        <p:spPr>
          <a:xfrm>
            <a:off x="1141413" y="2240417"/>
            <a:ext cx="9905998" cy="230301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Implementation of simulation through OTP modules.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Getting started with </a:t>
            </a:r>
            <a:r>
              <a:rPr lang="en-US" dirty="0" err="1"/>
              <a:t>WxWidgets</a:t>
            </a:r>
            <a:r>
              <a:rPr lang="en-US" dirty="0"/>
              <a:t> - not much helpful documentation.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Implement back up system and treat each crash properly.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Using a distributed system to load the simulation.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D3047E6-26C7-47F0-8DF6-2706615F3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0181" y="3953331"/>
            <a:ext cx="3074637" cy="230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661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79075-A654-46AF-ADAA-1C897D187A20}"/>
              </a:ext>
            </a:extLst>
          </p:cNvPr>
          <p:cNvSpPr txBox="1">
            <a:spLocks/>
          </p:cNvSpPr>
          <p:nvPr/>
        </p:nvSpPr>
        <p:spPr>
          <a:xfrm>
            <a:off x="246743" y="644070"/>
            <a:ext cx="11509828" cy="89444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Algerian" panose="04020705040A02060702" pitchFamily="82" charset="0"/>
              </a:rPr>
              <a:t>Advantages and Disadvantages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8A5CF-873C-40AB-B41D-2852E69E30F7}"/>
              </a:ext>
            </a:extLst>
          </p:cNvPr>
          <p:cNvSpPr txBox="1">
            <a:spLocks/>
          </p:cNvSpPr>
          <p:nvPr/>
        </p:nvSpPr>
        <p:spPr>
          <a:xfrm>
            <a:off x="1124857" y="2354942"/>
            <a:ext cx="4876800" cy="2512786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w Cen MT" panose="020B0602020104020603" pitchFamily="34" charset="0"/>
              <a:buNone/>
            </a:pPr>
            <a:r>
              <a:rPr lang="en-US" b="1" u="sng" dirty="0"/>
              <a:t>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Easily controlling processes by linking and monitoring them.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Supervisors ensure simple monitoring of running processes.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7110E4-F782-4453-AD24-CCC11AAF64BF}"/>
              </a:ext>
            </a:extLst>
          </p:cNvPr>
          <p:cNvSpPr txBox="1">
            <a:spLocks/>
          </p:cNvSpPr>
          <p:nvPr/>
        </p:nvSpPr>
        <p:spPr>
          <a:xfrm>
            <a:off x="6420982" y="2354942"/>
            <a:ext cx="4876800" cy="312420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w Cen MT" panose="020B0602020104020603" pitchFamily="34" charset="0"/>
              <a:buNone/>
            </a:pPr>
            <a:r>
              <a:rPr lang="en-US" b="1" u="sng" dirty="0"/>
              <a:t>DISADVANTAGES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is no convenient workspace which makes it difficult to debug the simulation.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No helpful documentary about </a:t>
            </a:r>
            <a:r>
              <a:rPr lang="en-US" dirty="0" err="1"/>
              <a:t>WxWidgets</a:t>
            </a:r>
            <a:r>
              <a:rPr lang="en-US" dirty="0"/>
              <a:t>.</a:t>
            </a:r>
          </a:p>
        </p:txBody>
      </p:sp>
      <p:pic>
        <p:nvPicPr>
          <p:cNvPr id="6" name="גרפיקה 5" descr="סימן ביקורת">
            <a:extLst>
              <a:ext uri="{FF2B5EF4-FFF2-40B4-BE49-F238E27FC236}">
                <a16:creationId xmlns:a16="http://schemas.microsoft.com/office/drawing/2014/main" id="{AE04A441-B02D-4D74-95BE-AB31904EF2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8921" y="4867728"/>
            <a:ext cx="914400" cy="914400"/>
          </a:xfrm>
          <a:prstGeom prst="rect">
            <a:avLst/>
          </a:prstGeom>
        </p:spPr>
      </p:pic>
      <p:pic>
        <p:nvPicPr>
          <p:cNvPr id="8" name="גרפיקה 7" descr="סגור">
            <a:extLst>
              <a:ext uri="{FF2B5EF4-FFF2-40B4-BE49-F238E27FC236}">
                <a16:creationId xmlns:a16="http://schemas.microsoft.com/office/drawing/2014/main" id="{3AA1E3F7-4558-401C-A853-4BE4E5E854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84130" y="486772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641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FBE2D9C-6695-4AEC-AFF0-12C02094B75E}"/>
              </a:ext>
            </a:extLst>
          </p:cNvPr>
          <p:cNvSpPr txBox="1"/>
          <p:nvPr/>
        </p:nvSpPr>
        <p:spPr>
          <a:xfrm>
            <a:off x="981075" y="781050"/>
            <a:ext cx="1022985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/>
              <a:t>Youtube</a:t>
            </a:r>
            <a:r>
              <a:rPr lang="en-US" sz="2200" dirty="0"/>
              <a:t> link: </a:t>
            </a:r>
          </a:p>
          <a:p>
            <a:r>
              <a:rPr lang="en-US" sz="2200" dirty="0"/>
              <a:t>https://docs.google.com/forms/d/e/1FAIpQLSc6LjxoC26dtWA-BgMalhtC8jR3uMK5M3pdCqk4rNUPje9U_A/viewform?usp=pp_url&amp;entry.1454549342=adirben@post.bgu.ac.il&amp;entry.1515595736=Erl+of+Thrones&amp;entry.684031837=Adir+Ben+Azarya&amp;entry.1082107906=203904610&amp;entry.1992906213=Kobi+Eini&amp;entry.997842463=201553245&amp;entry.1698857208=https://www.youtube.com/watch?v%3D7IML6wkIMX0</a:t>
            </a:r>
            <a:endParaRPr lang="LID4096" sz="2200" dirty="0"/>
          </a:p>
        </p:txBody>
      </p:sp>
    </p:spTree>
    <p:extLst>
      <p:ext uri="{BB962C8B-B14F-4D97-AF65-F5344CB8AC3E}">
        <p14:creationId xmlns:p14="http://schemas.microsoft.com/office/powerpoint/2010/main" val="2059760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84B763D2-A777-4801-B376-E950FACFB401}"/>
              </a:ext>
            </a:extLst>
          </p:cNvPr>
          <p:cNvSpPr txBox="1"/>
          <p:nvPr/>
        </p:nvSpPr>
        <p:spPr>
          <a:xfrm>
            <a:off x="2288177" y="1045814"/>
            <a:ext cx="79552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err="1">
                <a:latin typeface="Algerian" panose="04020705040A02060702" pitchFamily="82" charset="0"/>
              </a:rPr>
              <a:t>Winterl</a:t>
            </a:r>
            <a:r>
              <a:rPr lang="en-US" sz="6600" dirty="0">
                <a:latin typeface="Algerian" panose="04020705040A02060702" pitchFamily="82" charset="0"/>
              </a:rPr>
              <a:t> is Coming</a:t>
            </a:r>
            <a:endParaRPr lang="en-IL" sz="6600" dirty="0">
              <a:latin typeface="Algerian" panose="04020705040A02060702" pitchFamily="82" charset="0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A329954A-1F0A-4953-9FDF-71D47FE56608}"/>
              </a:ext>
            </a:extLst>
          </p:cNvPr>
          <p:cNvSpPr txBox="1"/>
          <p:nvPr/>
        </p:nvSpPr>
        <p:spPr>
          <a:xfrm>
            <a:off x="803774" y="4019401"/>
            <a:ext cx="65553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Algerian" panose="04020705040A02060702" pitchFamily="82" charset="0"/>
              </a:rPr>
              <a:t>Kobi</a:t>
            </a:r>
            <a:r>
              <a:rPr lang="en-US" sz="3200" dirty="0">
                <a:latin typeface="Algerian" panose="04020705040A02060702" pitchFamily="82" charset="0"/>
              </a:rPr>
              <a:t> </a:t>
            </a:r>
            <a:r>
              <a:rPr lang="en-US" sz="3200" dirty="0" err="1">
                <a:latin typeface="Algerian" panose="04020705040A02060702" pitchFamily="82" charset="0"/>
              </a:rPr>
              <a:t>Eini</a:t>
            </a:r>
            <a:endParaRPr lang="en-US" sz="3200" dirty="0">
              <a:latin typeface="Algerian" panose="04020705040A02060702" pitchFamily="82" charset="0"/>
            </a:endParaRPr>
          </a:p>
          <a:p>
            <a:r>
              <a:rPr lang="en-US" sz="3200" dirty="0">
                <a:latin typeface="Algerian" panose="04020705040A02060702" pitchFamily="82" charset="0"/>
              </a:rPr>
              <a:t>Adir Ben Azarya</a:t>
            </a:r>
            <a:endParaRPr lang="en-IL" sz="3200" dirty="0">
              <a:latin typeface="Algerian" panose="04020705040A02060702" pitchFamily="82" charset="0"/>
            </a:endParaRPr>
          </a:p>
        </p:txBody>
      </p:sp>
      <p:pic>
        <p:nvPicPr>
          <p:cNvPr id="5" name="תמונה 4" descr="תמונה שמכילה בגדים&#10;&#10;התיאור נוצר באופן אוטומטי">
            <a:extLst>
              <a:ext uri="{FF2B5EF4-FFF2-40B4-BE49-F238E27FC236}">
                <a16:creationId xmlns:a16="http://schemas.microsoft.com/office/drawing/2014/main" id="{E1560832-7601-409D-9296-A824F9804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817" y="3007050"/>
            <a:ext cx="5539143" cy="310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1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3CEC0-4FAD-4EF5-BF0C-9952990304F8}"/>
              </a:ext>
            </a:extLst>
          </p:cNvPr>
          <p:cNvSpPr txBox="1">
            <a:spLocks/>
          </p:cNvSpPr>
          <p:nvPr/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latin typeface="Algerian" panose="04020705040A02060702" pitchFamily="82" charset="0"/>
              </a:rPr>
              <a:t>Simulation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27A28-6110-4A84-8476-D6EE73B80219}"/>
              </a:ext>
            </a:extLst>
          </p:cNvPr>
          <p:cNvSpPr txBox="1">
            <a:spLocks/>
          </p:cNvSpPr>
          <p:nvPr/>
        </p:nvSpPr>
        <p:spPr>
          <a:xfrm>
            <a:off x="1141413" y="2388093"/>
            <a:ext cx="9905998" cy="340310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>
              <a:buFont typeface="Wingdings" panose="05000000000000000000" pitchFamily="2" charset="2"/>
              <a:buChar char="§"/>
            </a:pPr>
            <a:r>
              <a:rPr lang="en-US" dirty="0"/>
              <a:t>Simulation of Last battle of Game of Thrones </a:t>
            </a:r>
          </a:p>
          <a:p>
            <a:pPr algn="l" rtl="0">
              <a:buFont typeface="Wingdings" panose="05000000000000000000" pitchFamily="2" charset="2"/>
              <a:buChar char="§"/>
            </a:pPr>
            <a:r>
              <a:rPr lang="en-US" dirty="0"/>
              <a:t>Based on Erlang + OTP + Graphics with </a:t>
            </a:r>
            <a:r>
              <a:rPr lang="en-US" dirty="0" err="1"/>
              <a:t>WxWidgets</a:t>
            </a:r>
            <a:r>
              <a:rPr lang="en-US" dirty="0"/>
              <a:t> </a:t>
            </a:r>
          </a:p>
          <a:p>
            <a:pPr algn="l" rtl="0">
              <a:buFont typeface="Wingdings" panose="05000000000000000000" pitchFamily="2" charset="2"/>
              <a:buChar char="§"/>
            </a:pPr>
            <a:r>
              <a:rPr lang="en-US" dirty="0"/>
              <a:t>Aim: Kill the knight king </a:t>
            </a:r>
          </a:p>
          <a:p>
            <a:pPr algn="l" rtl="0">
              <a:buFont typeface="Wingdings" panose="05000000000000000000" pitchFamily="2" charset="2"/>
              <a:buChar char="§"/>
            </a:pPr>
            <a:r>
              <a:rPr lang="en-US" dirty="0"/>
              <a:t>Features:</a:t>
            </a:r>
          </a:p>
          <a:p>
            <a:pPr lvl="1" algn="l" rtl="0">
              <a:buFont typeface="Wingdings" panose="05000000000000000000" pitchFamily="2" charset="2"/>
              <a:buChar char="§"/>
            </a:pPr>
            <a:r>
              <a:rPr lang="en-US" dirty="0"/>
              <a:t>Place 3 characters anywhere on the screen</a:t>
            </a:r>
          </a:p>
          <a:p>
            <a:pPr lvl="1" algn="l" rtl="0">
              <a:buFont typeface="Wingdings" panose="05000000000000000000" pitchFamily="2" charset="2"/>
              <a:buChar char="§"/>
            </a:pPr>
            <a:r>
              <a:rPr lang="en-US" dirty="0"/>
              <a:t>Every character moves randomly on the screen </a:t>
            </a:r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653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69DAB171-AC97-43AF-9AFE-14CCDD0B2176}"/>
              </a:ext>
            </a:extLst>
          </p:cNvPr>
          <p:cNvSpPr/>
          <p:nvPr/>
        </p:nvSpPr>
        <p:spPr>
          <a:xfrm>
            <a:off x="581540" y="101937"/>
            <a:ext cx="502050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latin typeface="Algerian" panose="04020705040A02060702" pitchFamily="82" charset="0"/>
              </a:rPr>
              <a:t>Screenshot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A2FD6ABF-AE22-407D-9344-7007D2742E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78" t="2488" r="15326" b="5485"/>
          <a:stretch/>
        </p:blipFill>
        <p:spPr>
          <a:xfrm>
            <a:off x="1428479" y="1117600"/>
            <a:ext cx="9674949" cy="563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661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FBC76A1-E731-49D9-B0FB-9010EE773939}"/>
              </a:ext>
            </a:extLst>
          </p:cNvPr>
          <p:cNvSpPr txBox="1">
            <a:spLocks/>
          </p:cNvSpPr>
          <p:nvPr/>
        </p:nvSpPr>
        <p:spPr>
          <a:xfrm>
            <a:off x="1162475" y="318050"/>
            <a:ext cx="9905998" cy="107342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Algerian" panose="04020705040A02060702" pitchFamily="82" charset="0"/>
              </a:rPr>
              <a:t>Design Architecture </a:t>
            </a:r>
          </a:p>
        </p:txBody>
      </p:sp>
      <p:graphicFrame>
        <p:nvGraphicFramePr>
          <p:cNvPr id="4" name="Diagram 6">
            <a:extLst>
              <a:ext uri="{FF2B5EF4-FFF2-40B4-BE49-F238E27FC236}">
                <a16:creationId xmlns:a16="http://schemas.microsoft.com/office/drawing/2014/main" id="{32CBD0B1-88D3-4F22-A141-889E67A2DE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335171"/>
              </p:ext>
            </p:extLst>
          </p:nvPr>
        </p:nvGraphicFramePr>
        <p:xfrm>
          <a:off x="228958" y="1493949"/>
          <a:ext cx="11812788" cy="48553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4135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קבוצה 39">
            <a:extLst>
              <a:ext uri="{FF2B5EF4-FFF2-40B4-BE49-F238E27FC236}">
                <a16:creationId xmlns:a16="http://schemas.microsoft.com/office/drawing/2014/main" id="{019E9864-9F8C-4407-9E23-27D07587E2A5}"/>
              </a:ext>
            </a:extLst>
          </p:cNvPr>
          <p:cNvGrpSpPr/>
          <p:nvPr/>
        </p:nvGrpSpPr>
        <p:grpSpPr>
          <a:xfrm>
            <a:off x="3732973" y="1698856"/>
            <a:ext cx="6921776" cy="4393829"/>
            <a:chOff x="2381250" y="1559710"/>
            <a:chExt cx="7063733" cy="4393829"/>
          </a:xfrm>
        </p:grpSpPr>
        <p:sp>
          <p:nvSpPr>
            <p:cNvPr id="2" name="Rectangle: Rounded Corners 39">
              <a:extLst>
                <a:ext uri="{FF2B5EF4-FFF2-40B4-BE49-F238E27FC236}">
                  <a16:creationId xmlns:a16="http://schemas.microsoft.com/office/drawing/2014/main" id="{198E3A9F-D4FD-4163-B4FC-077F7FCB4E03}"/>
                </a:ext>
              </a:extLst>
            </p:cNvPr>
            <p:cNvSpPr/>
            <p:nvPr/>
          </p:nvSpPr>
          <p:spPr>
            <a:xfrm>
              <a:off x="2381250" y="1559710"/>
              <a:ext cx="6971472" cy="4393829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/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Oval 13">
              <a:extLst>
                <a:ext uri="{FF2B5EF4-FFF2-40B4-BE49-F238E27FC236}">
                  <a16:creationId xmlns:a16="http://schemas.microsoft.com/office/drawing/2014/main" id="{AF11C40C-6DCA-4B3D-8D86-F9E0FE715347}"/>
                </a:ext>
              </a:extLst>
            </p:cNvPr>
            <p:cNvSpPr/>
            <p:nvPr/>
          </p:nvSpPr>
          <p:spPr>
            <a:xfrm>
              <a:off x="3218443" y="2198943"/>
              <a:ext cx="1358900" cy="13589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Node </a:t>
              </a:r>
            </a:p>
            <a:p>
              <a:pPr algn="ctr"/>
              <a:r>
                <a:rPr lang="en-US" b="1" dirty="0" err="1"/>
                <a:t>lu</a:t>
              </a:r>
              <a:endParaRPr lang="en-US" b="1" dirty="0"/>
            </a:p>
          </p:txBody>
        </p:sp>
        <p:sp>
          <p:nvSpPr>
            <p:cNvPr id="5" name="Oval 14">
              <a:extLst>
                <a:ext uri="{FF2B5EF4-FFF2-40B4-BE49-F238E27FC236}">
                  <a16:creationId xmlns:a16="http://schemas.microsoft.com/office/drawing/2014/main" id="{A9D864FA-3F34-4E1A-856E-F3191683B682}"/>
                </a:ext>
              </a:extLst>
            </p:cNvPr>
            <p:cNvSpPr/>
            <p:nvPr/>
          </p:nvSpPr>
          <p:spPr>
            <a:xfrm>
              <a:off x="3190389" y="4076241"/>
              <a:ext cx="1358900" cy="13589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Node </a:t>
              </a:r>
            </a:p>
            <a:p>
              <a:pPr algn="ctr"/>
              <a:r>
                <a:rPr lang="en-US" b="1" dirty="0" err="1"/>
                <a:t>ld</a:t>
              </a:r>
              <a:endParaRPr lang="en-US" b="1" dirty="0"/>
            </a:p>
          </p:txBody>
        </p:sp>
        <p:sp>
          <p:nvSpPr>
            <p:cNvPr id="6" name="Oval 15">
              <a:extLst>
                <a:ext uri="{FF2B5EF4-FFF2-40B4-BE49-F238E27FC236}">
                  <a16:creationId xmlns:a16="http://schemas.microsoft.com/office/drawing/2014/main" id="{7FD7830F-69DB-4014-B1F0-7ED3BA953238}"/>
                </a:ext>
              </a:extLst>
            </p:cNvPr>
            <p:cNvSpPr/>
            <p:nvPr/>
          </p:nvSpPr>
          <p:spPr>
            <a:xfrm>
              <a:off x="6809728" y="2195911"/>
              <a:ext cx="1358900" cy="13589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Node </a:t>
              </a:r>
            </a:p>
            <a:p>
              <a:pPr algn="ctr"/>
              <a:r>
                <a:rPr lang="en-US" b="1" dirty="0" err="1"/>
                <a:t>ru</a:t>
              </a:r>
              <a:endParaRPr lang="en-US" b="1" dirty="0"/>
            </a:p>
          </p:txBody>
        </p:sp>
        <p:sp>
          <p:nvSpPr>
            <p:cNvPr id="8" name="&quot;Not Allowed&quot; Symbol 17">
              <a:extLst>
                <a:ext uri="{FF2B5EF4-FFF2-40B4-BE49-F238E27FC236}">
                  <a16:creationId xmlns:a16="http://schemas.microsoft.com/office/drawing/2014/main" id="{393CA31B-DA5B-45AC-8D4A-B47B6467FB92}"/>
                </a:ext>
              </a:extLst>
            </p:cNvPr>
            <p:cNvSpPr/>
            <p:nvPr/>
          </p:nvSpPr>
          <p:spPr>
            <a:xfrm>
              <a:off x="3196218" y="2187831"/>
              <a:ext cx="1381125" cy="1381125"/>
            </a:xfrm>
            <a:prstGeom prst="noSmoking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" name="Connector: Curved 26">
              <a:extLst>
                <a:ext uri="{FF2B5EF4-FFF2-40B4-BE49-F238E27FC236}">
                  <a16:creationId xmlns:a16="http://schemas.microsoft.com/office/drawing/2014/main" id="{033085D3-7B0E-4181-8F11-1C3B4CE46E00}"/>
                </a:ext>
              </a:extLst>
            </p:cNvPr>
            <p:cNvCxnSpPr>
              <a:stCxn id="5" idx="7"/>
              <a:endCxn id="6" idx="2"/>
            </p:cNvCxnSpPr>
            <p:nvPr/>
          </p:nvCxnSpPr>
          <p:spPr>
            <a:xfrm rot="5400000" flipH="1" flipV="1">
              <a:off x="4880062" y="2345582"/>
              <a:ext cx="1399886" cy="2459445"/>
            </a:xfrm>
            <a:prstGeom prst="curvedConnector2">
              <a:avLst/>
            </a:prstGeom>
            <a:ln w="285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43">
              <a:extLst>
                <a:ext uri="{FF2B5EF4-FFF2-40B4-BE49-F238E27FC236}">
                  <a16:creationId xmlns:a16="http://schemas.microsoft.com/office/drawing/2014/main" id="{EE503876-EE04-4F0F-9CA3-5E4B4622AE45}"/>
                </a:ext>
              </a:extLst>
            </p:cNvPr>
            <p:cNvSpPr/>
            <p:nvPr/>
          </p:nvSpPr>
          <p:spPr>
            <a:xfrm rot="20049352">
              <a:off x="6685094" y="5161976"/>
              <a:ext cx="2759889" cy="70788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000" dirty="0">
                  <a:ln w="0"/>
                  <a:solidFill>
                    <a:srgbClr val="92D05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Take Over</a:t>
              </a:r>
            </a:p>
          </p:txBody>
        </p:sp>
        <p:sp>
          <p:nvSpPr>
            <p:cNvPr id="30" name="Oval 15">
              <a:extLst>
                <a:ext uri="{FF2B5EF4-FFF2-40B4-BE49-F238E27FC236}">
                  <a16:creationId xmlns:a16="http://schemas.microsoft.com/office/drawing/2014/main" id="{487A716E-106C-4A38-A5C2-B82B174E6CF2}"/>
                </a:ext>
              </a:extLst>
            </p:cNvPr>
            <p:cNvSpPr/>
            <p:nvPr/>
          </p:nvSpPr>
          <p:spPr>
            <a:xfrm>
              <a:off x="6790490" y="4001262"/>
              <a:ext cx="1358900" cy="13589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Node </a:t>
              </a:r>
            </a:p>
            <a:p>
              <a:pPr algn="ctr"/>
              <a:r>
                <a:rPr lang="en-US" b="1" dirty="0" err="1"/>
                <a:t>rd</a:t>
              </a:r>
              <a:endParaRPr lang="en-US" b="1" dirty="0"/>
            </a:p>
          </p:txBody>
        </p:sp>
        <p:sp>
          <p:nvSpPr>
            <p:cNvPr id="29" name="&quot;Not Allowed&quot; Symbol 31">
              <a:extLst>
                <a:ext uri="{FF2B5EF4-FFF2-40B4-BE49-F238E27FC236}">
                  <a16:creationId xmlns:a16="http://schemas.microsoft.com/office/drawing/2014/main" id="{1291879D-3CCC-415C-9883-C29A5AAC561B}"/>
                </a:ext>
              </a:extLst>
            </p:cNvPr>
            <p:cNvSpPr/>
            <p:nvPr/>
          </p:nvSpPr>
          <p:spPr>
            <a:xfrm>
              <a:off x="3186645" y="4065128"/>
              <a:ext cx="1381125" cy="1381125"/>
            </a:xfrm>
            <a:prstGeom prst="noSmoking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35" name="Connector: Curved 26">
              <a:extLst>
                <a:ext uri="{FF2B5EF4-FFF2-40B4-BE49-F238E27FC236}">
                  <a16:creationId xmlns:a16="http://schemas.microsoft.com/office/drawing/2014/main" id="{38BDBC53-AE92-407D-A4A0-545C946A3163}"/>
                </a:ext>
              </a:extLst>
            </p:cNvPr>
            <p:cNvCxnSpPr>
              <a:cxnSpLocks/>
              <a:stCxn id="30" idx="1"/>
              <a:endCxn id="8" idx="6"/>
            </p:cNvCxnSpPr>
            <p:nvPr/>
          </p:nvCxnSpPr>
          <p:spPr>
            <a:xfrm rot="16200000" flipV="1">
              <a:off x="5122483" y="2333254"/>
              <a:ext cx="1321874" cy="2412153"/>
            </a:xfrm>
            <a:prstGeom prst="curvedConnector2">
              <a:avLst/>
            </a:prstGeom>
            <a:ln w="285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B6167A6D-4890-4104-A178-55E80BD6380D}"/>
              </a:ext>
            </a:extLst>
          </p:cNvPr>
          <p:cNvSpPr txBox="1">
            <a:spLocks/>
          </p:cNvSpPr>
          <p:nvPr/>
        </p:nvSpPr>
        <p:spPr>
          <a:xfrm>
            <a:off x="546652" y="312502"/>
            <a:ext cx="10981944" cy="120491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latin typeface="Algerian" panose="04020705040A02060702" pitchFamily="82" charset="0"/>
              </a:rPr>
              <a:t>Distributed applications</a:t>
            </a:r>
          </a:p>
        </p:txBody>
      </p:sp>
      <p:sp>
        <p:nvSpPr>
          <p:cNvPr id="7" name="Oval 16">
            <a:extLst>
              <a:ext uri="{FF2B5EF4-FFF2-40B4-BE49-F238E27FC236}">
                <a16:creationId xmlns:a16="http://schemas.microsoft.com/office/drawing/2014/main" id="{EBCDD523-F92C-4960-B7DA-E41E68DAED07}"/>
              </a:ext>
            </a:extLst>
          </p:cNvPr>
          <p:cNvSpPr/>
          <p:nvPr/>
        </p:nvSpPr>
        <p:spPr>
          <a:xfrm>
            <a:off x="716719" y="2726731"/>
            <a:ext cx="1896527" cy="1900458"/>
          </a:xfrm>
          <a:prstGeom prst="ellipse">
            <a:avLst/>
          </a:prstGeom>
          <a:solidFill>
            <a:srgbClr val="FFC000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err="1"/>
              <a:t>Wx_server</a:t>
            </a:r>
            <a:endParaRPr lang="en-US" sz="2000" b="1" dirty="0"/>
          </a:p>
        </p:txBody>
      </p:sp>
      <p:sp>
        <p:nvSpPr>
          <p:cNvPr id="17" name="Rectangle 42">
            <a:extLst>
              <a:ext uri="{FF2B5EF4-FFF2-40B4-BE49-F238E27FC236}">
                <a16:creationId xmlns:a16="http://schemas.microsoft.com/office/drawing/2014/main" id="{257C6813-59D2-4432-9B27-A6DB965E7E67}"/>
              </a:ext>
            </a:extLst>
          </p:cNvPr>
          <p:cNvSpPr/>
          <p:nvPr/>
        </p:nvSpPr>
        <p:spPr>
          <a:xfrm rot="1595333">
            <a:off x="3296081" y="5308671"/>
            <a:ext cx="2759889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Fail Over</a:t>
            </a:r>
          </a:p>
        </p:txBody>
      </p:sp>
      <p:sp>
        <p:nvSpPr>
          <p:cNvPr id="19" name="Rectangle 44">
            <a:extLst>
              <a:ext uri="{FF2B5EF4-FFF2-40B4-BE49-F238E27FC236}">
                <a16:creationId xmlns:a16="http://schemas.microsoft.com/office/drawing/2014/main" id="{D697A2F1-2914-4E1E-9FC8-948E868A8B05}"/>
              </a:ext>
            </a:extLst>
          </p:cNvPr>
          <p:cNvSpPr/>
          <p:nvPr/>
        </p:nvSpPr>
        <p:spPr>
          <a:xfrm rot="1310923">
            <a:off x="3625268" y="1473127"/>
            <a:ext cx="2759889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Fail Over</a:t>
            </a:r>
          </a:p>
        </p:txBody>
      </p:sp>
      <p:sp>
        <p:nvSpPr>
          <p:cNvPr id="38" name="Rectangle 43">
            <a:extLst>
              <a:ext uri="{FF2B5EF4-FFF2-40B4-BE49-F238E27FC236}">
                <a16:creationId xmlns:a16="http://schemas.microsoft.com/office/drawing/2014/main" id="{7416233F-8403-4B7B-BD20-4E2EC26B301C}"/>
              </a:ext>
            </a:extLst>
          </p:cNvPr>
          <p:cNvSpPr/>
          <p:nvPr/>
        </p:nvSpPr>
        <p:spPr>
          <a:xfrm rot="20049352">
            <a:off x="7441717" y="1443188"/>
            <a:ext cx="275988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Take Over</a:t>
            </a:r>
          </a:p>
        </p:txBody>
      </p:sp>
      <p:cxnSp>
        <p:nvCxnSpPr>
          <p:cNvPr id="42" name="מחבר חץ ישר 41">
            <a:extLst>
              <a:ext uri="{FF2B5EF4-FFF2-40B4-BE49-F238E27FC236}">
                <a16:creationId xmlns:a16="http://schemas.microsoft.com/office/drawing/2014/main" id="{73C502CE-681A-4AD4-A926-442B1DE8DBDB}"/>
              </a:ext>
            </a:extLst>
          </p:cNvPr>
          <p:cNvCxnSpPr>
            <a:stCxn id="7" idx="6"/>
            <a:endCxn id="2" idx="1"/>
          </p:cNvCxnSpPr>
          <p:nvPr/>
        </p:nvCxnSpPr>
        <p:spPr>
          <a:xfrm>
            <a:off x="2613246" y="3676960"/>
            <a:ext cx="1119727" cy="218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9837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הקלטת מסך 1">
            <a:hlinkClick r:id="" action="ppaction://media"/>
            <a:extLst>
              <a:ext uri="{FF2B5EF4-FFF2-40B4-BE49-F238E27FC236}">
                <a16:creationId xmlns:a16="http://schemas.microsoft.com/office/drawing/2014/main" id="{8DCE4976-C42B-498D-8271-A60539CC3D5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880" end="19500.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8092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934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881ED-C14A-4CB4-9691-D5B7D965F002}"/>
              </a:ext>
            </a:extLst>
          </p:cNvPr>
          <p:cNvSpPr txBox="1">
            <a:spLocks/>
          </p:cNvSpPr>
          <p:nvPr/>
        </p:nvSpPr>
        <p:spPr>
          <a:xfrm>
            <a:off x="636104" y="538370"/>
            <a:ext cx="10659085" cy="102373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latin typeface="Algerian" panose="04020705040A02060702" pitchFamily="82" charset="0"/>
              </a:rPr>
              <a:t>Hierarchy Of supervision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5CB7C-0D9E-462E-8C7E-FB27A9FE4964}"/>
              </a:ext>
            </a:extLst>
          </p:cNvPr>
          <p:cNvSpPr txBox="1">
            <a:spLocks/>
          </p:cNvSpPr>
          <p:nvPr/>
        </p:nvSpPr>
        <p:spPr>
          <a:xfrm>
            <a:off x="1051261" y="2159000"/>
            <a:ext cx="6278227" cy="410210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Uses native OTP architecture.</a:t>
            </a:r>
          </a:p>
          <a:p>
            <a:r>
              <a:rPr lang="en-US" sz="2400" b="1" u="sng" dirty="0"/>
              <a:t>The Supervisor is: </a:t>
            </a:r>
          </a:p>
          <a:p>
            <a:pPr lvl="1"/>
            <a:r>
              <a:rPr lang="en-US" sz="2000" dirty="0" err="1"/>
              <a:t>Wx_server</a:t>
            </a:r>
            <a:r>
              <a:rPr lang="en-US" sz="2000" dirty="0"/>
              <a:t>. </a:t>
            </a:r>
          </a:p>
          <a:p>
            <a:pPr lvl="1"/>
            <a:r>
              <a:rPr lang="en-US" sz="2000" dirty="0"/>
              <a:t>Manages each crash according to the previous diagram.</a:t>
            </a:r>
          </a:p>
          <a:p>
            <a:pPr lvl="1"/>
            <a:r>
              <a:rPr lang="en-US" sz="2000" dirty="0"/>
              <a:t>Lu </a:t>
            </a:r>
            <a:r>
              <a:rPr lang="en-US" sz="2000" dirty="0">
                <a:sym typeface="Wingdings" panose="05000000000000000000" pitchFamily="2" charset="2"/>
              </a:rPr>
              <a:t> Rd, Ru  Ld.</a:t>
            </a:r>
            <a:endParaRPr lang="en-US" sz="2000" dirty="0"/>
          </a:p>
          <a:p>
            <a:r>
              <a:rPr lang="en-US" sz="2400" b="1" u="sng" dirty="0"/>
              <a:t>We used this hierarchy to:</a:t>
            </a:r>
          </a:p>
          <a:p>
            <a:pPr lvl="1"/>
            <a:r>
              <a:rPr lang="en-US" sz="2000" dirty="0"/>
              <a:t>Ensure proper start and termination of each process</a:t>
            </a:r>
          </a:p>
          <a:p>
            <a:pPr lvl="1"/>
            <a:r>
              <a:rPr lang="en-US" sz="2000" dirty="0"/>
              <a:t>Ensure proper re-start of crashed processes </a:t>
            </a:r>
          </a:p>
          <a:p>
            <a:pPr lvl="1"/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5953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B544E35-9374-4949-B7E6-959C7722A7AB}"/>
              </a:ext>
            </a:extLst>
          </p:cNvPr>
          <p:cNvSpPr txBox="1">
            <a:spLocks/>
          </p:cNvSpPr>
          <p:nvPr/>
        </p:nvSpPr>
        <p:spPr>
          <a:xfrm>
            <a:off x="1141413" y="819150"/>
            <a:ext cx="9905998" cy="98107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Algerian" panose="04020705040A02060702" pitchFamily="82" charset="0"/>
              </a:rPr>
              <a:t>Data Base Integration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9ABD675-88A5-4717-8BF5-E12F6F3AE818}"/>
              </a:ext>
            </a:extLst>
          </p:cNvPr>
          <p:cNvSpPr txBox="1">
            <a:spLocks/>
          </p:cNvSpPr>
          <p:nvPr/>
        </p:nvSpPr>
        <p:spPr>
          <a:xfrm>
            <a:off x="1141413" y="2336801"/>
            <a:ext cx="9905998" cy="345440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During application start, ETS DB is created on all nodes within distribution.</a:t>
            </a:r>
          </a:p>
          <a:p>
            <a:r>
              <a:rPr lang="en-US" dirty="0"/>
              <a:t>Updates concurrently throughout the simulation.</a:t>
            </a:r>
          </a:p>
          <a:p>
            <a:r>
              <a:rPr lang="en-US" dirty="0"/>
              <a:t>Each table is responsible of different area:</a:t>
            </a:r>
          </a:p>
          <a:p>
            <a:pPr lvl="1"/>
            <a:r>
              <a:rPr lang="en-US" dirty="0"/>
              <a:t>Updating square servers characters.</a:t>
            </a:r>
          </a:p>
          <a:p>
            <a:pPr lvl="1"/>
            <a:r>
              <a:rPr lang="en-US" dirty="0"/>
              <a:t>Updating </a:t>
            </a:r>
            <a:r>
              <a:rPr lang="en-US" dirty="0" err="1"/>
              <a:t>gui</a:t>
            </a:r>
            <a:r>
              <a:rPr lang="en-US" dirty="0"/>
              <a:t> of </a:t>
            </a:r>
            <a:r>
              <a:rPr lang="en-US" dirty="0" err="1"/>
              <a:t>Wx</a:t>
            </a:r>
            <a:r>
              <a:rPr lang="en-US" dirty="0"/>
              <a:t> server.</a:t>
            </a:r>
          </a:p>
          <a:p>
            <a:pPr lvl="1"/>
            <a:r>
              <a:rPr lang="en-US" dirty="0"/>
              <a:t>Updating square servers in case of crash.</a:t>
            </a:r>
          </a:p>
          <a:p>
            <a:pPr lvl="1"/>
            <a:r>
              <a:rPr lang="en-US" dirty="0"/>
              <a:t>Linking the </a:t>
            </a:r>
            <a:r>
              <a:rPr lang="en-US" dirty="0" err="1"/>
              <a:t>whitewalkers</a:t>
            </a:r>
            <a:r>
              <a:rPr lang="en-US" dirty="0"/>
              <a:t> in case position change of the knight king. </a:t>
            </a:r>
          </a:p>
          <a:p>
            <a:r>
              <a:rPr lang="en-US" dirty="0"/>
              <a:t>Each update of the database updates for every participating node. </a:t>
            </a:r>
          </a:p>
          <a:p>
            <a:pPr marL="457200" lvl="1" indent="0">
              <a:buFont typeface="Wingdings 3" pitchFamily="18" charset="2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2523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אינטגרל">
  <a:themeElements>
    <a:clrScheme name="אינטגרל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אינטגרל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אינטגרל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1157</TotalTime>
  <Words>407</Words>
  <Application>Microsoft Office PowerPoint</Application>
  <PresentationFormat>מסך רחב</PresentationFormat>
  <Paragraphs>71</Paragraphs>
  <Slides>12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12</vt:i4>
      </vt:variant>
    </vt:vector>
  </HeadingPairs>
  <TitlesOfParts>
    <vt:vector size="20" baseType="lpstr">
      <vt:lpstr>Algerian</vt:lpstr>
      <vt:lpstr>Arial</vt:lpstr>
      <vt:lpstr>Calibri</vt:lpstr>
      <vt:lpstr>Tw Cen MT</vt:lpstr>
      <vt:lpstr>Tw Cen MT Condensed</vt:lpstr>
      <vt:lpstr>Wingdings</vt:lpstr>
      <vt:lpstr>Wingdings 3</vt:lpstr>
      <vt:lpstr>אינטגרל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Amit Michaely</dc:creator>
  <cp:lastModifiedBy>adir ben azarya</cp:lastModifiedBy>
  <cp:revision>43</cp:revision>
  <dcterms:created xsi:type="dcterms:W3CDTF">2019-07-26T09:40:31Z</dcterms:created>
  <dcterms:modified xsi:type="dcterms:W3CDTF">2019-08-09T12:23:58Z</dcterms:modified>
</cp:coreProperties>
</file>

<file path=docProps/thumbnail.jpeg>
</file>